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31" autoAdjust="0"/>
    <p:restoredTop sz="94660"/>
  </p:normalViewPr>
  <p:slideViewPr>
    <p:cSldViewPr>
      <p:cViewPr varScale="1">
        <p:scale>
          <a:sx n="59" d="100"/>
          <a:sy n="59" d="100"/>
        </p:scale>
        <p:origin x="30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10/12/2020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至聖救主罪人朋友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Jesus My Lord, I Trust in Thee</a:t>
            </a: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1133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5.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或者行到悽清路途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Khiam-chhai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kau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-chhin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lo-to,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光景不好刺仔滿埔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Kong-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m  ho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a  moa po,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5 .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fear not life’s rough storms to brave,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Since Thou art near, and strong to save,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868038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得着救主安慰照顧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Tit-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an-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因為我倚靠祢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In-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goa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Li.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Nor shudder e’en at death’s dark wave,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Because I cling to Thee.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307541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6.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我若盼望天堂福氣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G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ng-bang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-tong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hok-khi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與主交通攏免失志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Kap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 kau-thong long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sit-chi,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6 .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 hope to gain the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heav’nly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joy,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fellowship of God enjoy,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407482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忍耐等候都無訝疑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theng-hau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giau-gi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專心要倚靠祢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-sim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beh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Li.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patience wait without alloy,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heart will cling to Thee.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583028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7.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不論經過各項事情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Put-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lun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keng-ke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tak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-hang tai-chi,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心無攪擾不須掛意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Sim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kiau-jiau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m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7 .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Blest is my lot whate’er be fall;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What can disturb me, who appall,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893118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主祢助我盡心盡意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Chu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chin-sim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一生要倚靠祢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It-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beh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Li.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While, as my strength, my rock, my all,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Savior, cling to Thee.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45070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至聖救主罪人朋友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choe-jin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peng-iu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軟弱的人是祢所救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Loan-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e  lang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Li  so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Holy Savior Friend un-seen,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faint, the weak, on Thee may lean,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盡一世人牽我的手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Chin chit-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-lang khan goa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助我來倚靠祢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Chan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Li.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Help me, throughout Life’s varying scene,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By faith to cling to Thee.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與主交陪永有福氣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Kap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 kau-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hok-khi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失落家業也免掛意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Sit-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ke-giap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Blest with communion so divine,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Take what thou wilt, shall I repine,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42561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結聯相通如樹與枝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Kiat-lian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猶原是倚靠祢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Li.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as the branches to the vine,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soul may cling to Thee.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6238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一生勞碌疲倦憂悶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It-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thoa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-boa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ia-sian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-bun,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救主各處使我親近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tak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ho 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chhin-kun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Though faith and hope awhile be tried,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ask not, need not aught beside,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81016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受祢照顧心靈安穩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Siu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-ko sim-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an-un,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都是由倚靠祢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Long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tui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Li.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How safe how calm, how satisfied,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souls that cling to Thee.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956129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有時鬱抑受祢約束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U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ut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chut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Li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擧目無親也無快樂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Kiah-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bak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khoai-lok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4 .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What though the world deceitful prove,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earthly friends and joys remove,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9732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甘願忍受歡喜降服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jim-siu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 hang-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決意要倚靠祢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Koat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beh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Li.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 patient uncomplaining love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Still would I cling to Thee.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55818959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1758</TotalTime>
  <Words>712</Words>
  <Application>Microsoft Office PowerPoint</Application>
  <PresentationFormat>Widescreen</PresentationFormat>
  <Paragraphs>100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216</cp:revision>
  <dcterms:created xsi:type="dcterms:W3CDTF">2018-01-05T06:11:53Z</dcterms:created>
  <dcterms:modified xsi:type="dcterms:W3CDTF">2020-12-10T07:04:19Z</dcterms:modified>
</cp:coreProperties>
</file>